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00" r:id="rId3"/>
    <p:sldId id="420" r:id="rId4"/>
    <p:sldId id="418" r:id="rId5"/>
    <p:sldId id="417" r:id="rId6"/>
    <p:sldId id="416" r:id="rId7"/>
  </p:sldIdLst>
  <p:sldSz cx="12192000" cy="6858000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73C"/>
    <a:srgbClr val="E6E6E6"/>
    <a:srgbClr val="404040"/>
    <a:srgbClr val="09F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4" autoAdjust="0"/>
    <p:restoredTop sz="65100" autoAdjust="0"/>
  </p:normalViewPr>
  <p:slideViewPr>
    <p:cSldViewPr snapToGrid="0" snapToObjects="1">
      <p:cViewPr varScale="1">
        <p:scale>
          <a:sx n="47" d="100"/>
          <a:sy n="47" d="100"/>
        </p:scale>
        <p:origin x="1302" y="42"/>
      </p:cViewPr>
      <p:guideLst>
        <p:guide orient="horz" pos="9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4BCA3-6CC5-4D2A-9B4C-094C436D9294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F32FE-3984-4924-AA5A-C1ED6D73A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2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07527C-8F5A-4B28-B60E-1889F73D37BE}" type="datetimeFigureOut">
              <a:rPr lang="lv-LV"/>
              <a:pPr>
                <a:defRPr/>
              </a:pPr>
              <a:t>19.10.2021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52196F-9F40-48C0-B5B2-FF33452523F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358059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525602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88117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8244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75279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62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C3CA202-D565-4603-8F75-B6EF6253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8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B7C76CB8-2F75-45FF-93F2-03578DB06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5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34AC055-9AD5-41D4-9C55-D23018211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8D75792-8A94-4A28-9A46-4D0284BD4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2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A1D887-A0FE-420F-BA96-FF4ECB8AC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60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70300F0A-BBF7-4106-8E80-1DF0D3AC5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48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C679D4-6F36-4695-9A1E-AE80BC299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1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3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3679E-CA31-490C-A155-50B43F97381E}" type="datetime1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ECC33B-8BD0-45F6-ADD9-420434D36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am.gov.l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09799" y="4954215"/>
            <a:ext cx="7772400" cy="1452597"/>
          </a:xfrm>
        </p:spPr>
        <p:txBody>
          <a:bodyPr>
            <a:noAutofit/>
          </a:bodyPr>
          <a:lstStyle/>
          <a:p>
            <a:pPr algn="r">
              <a:lnSpc>
                <a:spcPct val="110000"/>
              </a:lnSpc>
            </a:pPr>
            <a:endParaRPr lang="lv-LV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lv-LV" sz="1600" b="1" dirty="0"/>
              <a:t> </a:t>
            </a:r>
            <a:endParaRPr lang="lv-LV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lv-LV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2021. gada 13.oktobrī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208484" y="3429000"/>
            <a:ext cx="11775031" cy="189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3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Pakalpojuma aprakstu aktualizēšana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1781-EE02-4D15-AD55-A33B9206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625" y="381000"/>
            <a:ext cx="8671775" cy="1036642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4A773C"/>
                </a:solidFill>
              </a:rPr>
              <a:t>Darba kārtība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F774D-D0A1-489B-83BA-1155736BA9B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048AB-FF84-4B11-8FF6-A17FD3205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742" y="1417642"/>
            <a:ext cx="9737858" cy="505935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ü"/>
            </a:pPr>
            <a:endParaRPr lang="lv-LV" sz="1800" dirty="0"/>
          </a:p>
          <a:p>
            <a:pPr marL="285750" indent="-28575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ü"/>
            </a:pPr>
            <a:r>
              <a:rPr lang="lv-LV" sz="1800" dirty="0"/>
              <a:t>Pakalpojuma kataloga nepieciešamība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sz="1800" dirty="0"/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lv-LV" sz="1800" i="1" dirty="0"/>
              <a:t>pēc administratīvi teritoriālās reformas ir nepieciešams aktualizēt pakalpojumus pakalpojumu katalogā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sz="1800" dirty="0"/>
          </a:p>
          <a:p>
            <a:pPr marL="285750" indent="-28575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ü"/>
            </a:pPr>
            <a:r>
              <a:rPr lang="lv-LV" sz="1800" dirty="0"/>
              <a:t>Unificēto pakalpojumu šablonu izmantošana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sz="1800" dirty="0"/>
          </a:p>
          <a:p>
            <a:pPr marL="285750" indent="-28575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ü"/>
            </a:pPr>
            <a:r>
              <a:rPr lang="lv-LV" sz="1800" dirty="0"/>
              <a:t>E-formu izmantošana</a:t>
            </a:r>
          </a:p>
        </p:txBody>
      </p:sp>
    </p:spTree>
    <p:extLst>
      <p:ext uri="{BB962C8B-B14F-4D97-AF65-F5344CB8AC3E}">
        <p14:creationId xmlns:p14="http://schemas.microsoft.com/office/powerpoint/2010/main" val="44566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1781-EE02-4D15-AD55-A33B9206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625" y="381000"/>
            <a:ext cx="8671775" cy="1036642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4A773C"/>
                </a:solidFill>
              </a:rPr>
              <a:t>Ministru kabineta 2017.gada 4.jūlija noteikumi Nr.399  «Valsts pārvaldes pakalpojumu uzskaites, kvalitātes kontroles un sniegšanas kārtība»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F774D-D0A1-489B-83BA-1155736BA9B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048AB-FF84-4B11-8FF6-A17FD3205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742" y="1417642"/>
            <a:ext cx="9737858" cy="5059357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sz="1800" b="0" i="0" dirty="0">
              <a:effectLst/>
            </a:endParaRP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lv-LV" sz="1800" b="0" i="0" dirty="0">
                <a:effectLst/>
              </a:rPr>
              <a:t>Pakalpojumu pārvaldība, ko atbilstoši kompetencei veic pakalpojuma turētājs, ietver šādas darbības: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lv-LV" sz="1800" dirty="0"/>
              <a:t>- </a:t>
            </a:r>
            <a:r>
              <a:rPr lang="lv-LV" sz="1800" b="0" i="0" dirty="0">
                <a:effectLst/>
              </a:rPr>
              <a:t>pakalpojumu identificēšana;</a:t>
            </a:r>
          </a:p>
          <a:p>
            <a:pPr marL="171450" indent="-17145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lv-LV" sz="1800" b="0" i="0" dirty="0">
                <a:effectLst/>
              </a:rPr>
              <a:t>pakalpojumu saraksta apstiprināšana;</a:t>
            </a:r>
          </a:p>
          <a:p>
            <a:pPr marL="171450" indent="-17145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lv-LV" sz="1800" b="0" i="0" dirty="0">
                <a:effectLst/>
              </a:rPr>
              <a:t>pakalpojumu aprakstīšana un aktualizēšana pakalpojumu katalogā;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lv-LV" sz="1800" dirty="0"/>
              <a:t>-</a:t>
            </a:r>
            <a:r>
              <a:rPr lang="lv-LV" sz="1800" b="0" i="0" dirty="0">
                <a:effectLst/>
              </a:rPr>
              <a:t> pakalpojumu izpildes rādītāju noteikšana un uzskaite;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lv-LV" sz="1800" dirty="0"/>
              <a:t>- </a:t>
            </a:r>
            <a:r>
              <a:rPr lang="lv-LV" sz="1800" b="0" i="0" dirty="0">
                <a:effectLst/>
              </a:rPr>
              <a:t>pakalpojumu sniegšanas nodrošināšana;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lv-LV" sz="1800" b="0" i="0" dirty="0">
                <a:effectLst/>
              </a:rPr>
              <a:t>- pakalpojumu kvalitātes kontroles uzraudzība;</a:t>
            </a:r>
          </a:p>
          <a:p>
            <a:pPr marL="171450" indent="-17145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r>
              <a:rPr lang="lv-LV" sz="1800" b="0" i="0" dirty="0">
                <a:effectLst/>
              </a:rPr>
              <a:t>pakalpojumu pilnveidošana (</a:t>
            </a:r>
            <a:r>
              <a:rPr lang="lv-LV" sz="1800" dirty="0"/>
              <a:t>Noteikumu 4.punkts)</a:t>
            </a:r>
            <a:endParaRPr lang="lv-LV" sz="1800" b="0" i="0" dirty="0">
              <a:effectLst/>
            </a:endParaRPr>
          </a:p>
          <a:p>
            <a:pPr marL="171450" indent="-171450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FontTx/>
              <a:buChar char="-"/>
            </a:pPr>
            <a:endParaRPr lang="lv-LV" sz="1800" b="0" i="0" dirty="0">
              <a:effectLst/>
            </a:endParaRP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lv-LV" sz="1800" b="0" i="0" dirty="0">
                <a:effectLst/>
              </a:rPr>
              <a:t>Pakalpojuma turētājs apstiprina tā kompetencē esošo pakalpojumu sarakstu un pakalpojumu aprakstus ievieto pakalpojumu katalogā</a:t>
            </a:r>
            <a:r>
              <a:rPr lang="lv-LV" sz="1800" b="0" i="0" dirty="0"/>
              <a:t> – (Noteikumu 5.punkts)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sz="1800" dirty="0">
              <a:effectLst/>
            </a:endParaRP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sz="1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2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1781-EE02-4D15-AD55-A33B9206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625" y="381000"/>
            <a:ext cx="8671775" cy="1036642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4A773C"/>
                </a:solidFill>
              </a:rPr>
              <a:t>Ministru kabineta 2017.gada 4.jūlija noteikumi Nr.399  «Valsts pārvaldes pakalpojumu uzskaites, kvalitātes kontroles un sniegšanas kārtība»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F774D-D0A1-489B-83BA-1155736BA9B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048AB-FF84-4B11-8FF6-A17FD3205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742" y="1417643"/>
            <a:ext cx="9737858" cy="5059357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sz="1800" b="0" i="0" dirty="0">
              <a:effectLst/>
            </a:endParaRPr>
          </a:p>
          <a:p>
            <a:pPr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lv-LV" sz="1800" b="0" i="0" dirty="0">
                <a:effectLst/>
              </a:rPr>
              <a:t>Pakalpojuma turētāja kontaktpersona pakalpojuma aprakstu ievada un aktualizē pakalpojumu katalogā, ievērojot normatīvos aktus par valsts informācijas sistēmu </a:t>
            </a:r>
            <a:r>
              <a:rPr lang="lv-LV" sz="1800" b="0" i="0" dirty="0" err="1">
                <a:effectLst/>
              </a:rPr>
              <a:t>savietotāju</a:t>
            </a:r>
            <a:r>
              <a:rPr lang="lv-LV" sz="1800" b="0" i="0" dirty="0">
                <a:effectLst/>
              </a:rPr>
              <a:t>. Par informācijas pareizību un savlaicīgu tās ievietošanu pakalpojumu katalogā ir atbildīgs pakalpojuma turētājs</a:t>
            </a:r>
            <a:r>
              <a:rPr lang="lv-LV" sz="1800" b="0" i="0" dirty="0"/>
              <a:t>  - (Noteikumu 7.punkts)</a:t>
            </a:r>
          </a:p>
          <a:p>
            <a:pPr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sz="1800" dirty="0"/>
          </a:p>
          <a:p>
            <a:pPr algn="just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r>
              <a:rPr lang="lv-LV" sz="1800" b="0" i="0" dirty="0"/>
              <a:t>Pakalpojuma turētājs pārbauda informāciju par viņa kompetencē esošajiem pakalpojumiem reizi ceturksnī un neatbilstību gadījumā to nekavējoties aktualizē. </a:t>
            </a:r>
            <a:r>
              <a:rPr lang="lv-LV" sz="1800" b="0" i="0" u="sng" dirty="0"/>
              <a:t>Ja pakalpojumu katalogā publicētā pakalpojuma aprakstā iekļautā informācija ir zaudējusi aktualitāti normatīvā regulējuma izmaiņu dēļ, kontaktpersona nodrošina pakalpojuma apraksta atbilstību normatīvajam regulējumam līdz ar attiecīgo izmaiņu spēkā stāšanos </a:t>
            </a:r>
            <a:r>
              <a:rPr lang="lv-LV" sz="1800" b="0" i="0" dirty="0"/>
              <a:t>(Noteikumu 10.punkts)</a:t>
            </a:r>
          </a:p>
          <a:p>
            <a: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</a:pPr>
            <a:endParaRPr lang="lv-LV" sz="1200" b="0" i="0" dirty="0">
              <a:solidFill>
                <a:srgbClr val="41414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83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E7C4-B383-400B-8E86-4A7979CAB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3">
                    <a:lumMod val="75000"/>
                  </a:schemeClr>
                </a:solidFill>
              </a:rPr>
              <a:t>Kontakti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70D23-C01B-48AD-A9E5-8E8033999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101" y="1752601"/>
            <a:ext cx="9998299" cy="4373573"/>
          </a:xfrm>
        </p:spPr>
        <p:txBody>
          <a:bodyPr>
            <a:normAutofit/>
          </a:bodyPr>
          <a:lstStyle/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algn="ctr"/>
            <a:r>
              <a:rPr lang="lv-L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Ilze Akmentiņa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lv-L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Valsts pārvaldes pakalpojumu politikas īstenošanas koordinācijas nodaļa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lv-L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Valsts pārvaldes pakalpojumu attīstības departaments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lv-L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tālrunis, 67026412 e-pasts: </a:t>
            </a:r>
            <a:r>
              <a:rPr lang="lv-LV" sz="1800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ilze.akmentina@varam.gov.lv</a:t>
            </a:r>
            <a:endParaRPr lang="lv-LV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lv-LV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www.varam.gov.lv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2400" b="1" dirty="0">
              <a:solidFill>
                <a:srgbClr val="4A773C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1174D-882F-41D1-A894-D7966F8407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7EC0-3A09-476A-9B5D-3454B082B2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B2968-6737-46BF-959F-0DFD5BB459D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93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DFDAF-800C-4D87-B061-7D1D737D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B8EFB-6ECF-42D4-96DF-E2250114C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3194" y="1752601"/>
            <a:ext cx="9689206" cy="4373573"/>
          </a:xfrm>
        </p:spPr>
        <p:txBody>
          <a:bodyPr/>
          <a:lstStyle/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r>
              <a:rPr lang="lv-LV" dirty="0"/>
              <a:t>			</a:t>
            </a:r>
            <a:r>
              <a:rPr lang="lv-LV" sz="2000" b="1" dirty="0">
                <a:solidFill>
                  <a:srgbClr val="4A773C"/>
                </a:solidFill>
              </a:rPr>
              <a:t> 	Paldies!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94E5D-AFB9-43F2-92DD-7874D9F827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83DDD-DCB1-4330-BCD0-5A6105C0C8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0C74A-7216-4F55-828C-F6D0A39C7B4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141518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301</Words>
  <Application>Microsoft Office PowerPoint</Application>
  <PresentationFormat>Widescreen</PresentationFormat>
  <Paragraphs>54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89_Prezentacija_templateLV</vt:lpstr>
      <vt:lpstr>PowerPoint Presentation</vt:lpstr>
      <vt:lpstr>Darba kārtība</vt:lpstr>
      <vt:lpstr>Ministru kabineta 2017.gada 4.jūlija noteikumi Nr.399  «Valsts pārvaldes pakalpojumu uzskaites, kvalitātes kontroles un sniegšanas kārtība»</vt:lpstr>
      <vt:lpstr>Ministru kabineta 2017.gada 4.jūlija noteikumi Nr.399  «Valsts pārvaldes pakalpojumu uzskaites, kvalitātes kontroles un sniegšanas kārtība»</vt:lpstr>
      <vt:lpstr>Kontakti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Ilze Akmentiņa</dc:creator>
  <cp:lastModifiedBy>Lita Trakina</cp:lastModifiedBy>
  <cp:revision>115</cp:revision>
  <dcterms:created xsi:type="dcterms:W3CDTF">2021-03-11T12:54:54Z</dcterms:created>
  <dcterms:modified xsi:type="dcterms:W3CDTF">2021-10-19T09:37:17Z</dcterms:modified>
</cp:coreProperties>
</file>