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20C1-DA46-4339-9833-124DD2EBA9EE}" type="datetimeFigureOut">
              <a:rPr lang="lv-LV" smtClean="0"/>
              <a:t>2015.10.29.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551-3611-4BA1-82B6-BB5C79CDF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120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20C1-DA46-4339-9833-124DD2EBA9EE}" type="datetimeFigureOut">
              <a:rPr lang="lv-LV" smtClean="0"/>
              <a:t>2015.10.29.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551-3611-4BA1-82B6-BB5C79CDF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407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20C1-DA46-4339-9833-124DD2EBA9EE}" type="datetimeFigureOut">
              <a:rPr lang="lv-LV" smtClean="0"/>
              <a:t>2015.10.29.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551-3611-4BA1-82B6-BB5C79CDF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225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20C1-DA46-4339-9833-124DD2EBA9EE}" type="datetimeFigureOut">
              <a:rPr lang="lv-LV" smtClean="0"/>
              <a:t>2015.10.29.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551-3611-4BA1-82B6-BB5C79CDF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211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20C1-DA46-4339-9833-124DD2EBA9EE}" type="datetimeFigureOut">
              <a:rPr lang="lv-LV" smtClean="0"/>
              <a:t>2015.10.29.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551-3611-4BA1-82B6-BB5C79CDF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435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20C1-DA46-4339-9833-124DD2EBA9EE}" type="datetimeFigureOut">
              <a:rPr lang="lv-LV" smtClean="0"/>
              <a:t>2015.10.29.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551-3611-4BA1-82B6-BB5C79CDF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951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20C1-DA46-4339-9833-124DD2EBA9EE}" type="datetimeFigureOut">
              <a:rPr lang="lv-LV" smtClean="0"/>
              <a:t>2015.10.29.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551-3611-4BA1-82B6-BB5C79CDF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66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20C1-DA46-4339-9833-124DD2EBA9EE}" type="datetimeFigureOut">
              <a:rPr lang="lv-LV" smtClean="0"/>
              <a:t>2015.10.29.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551-3611-4BA1-82B6-BB5C79CDF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962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20C1-DA46-4339-9833-124DD2EBA9EE}" type="datetimeFigureOut">
              <a:rPr lang="lv-LV" smtClean="0"/>
              <a:t>2015.10.29.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551-3611-4BA1-82B6-BB5C79CDF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499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20C1-DA46-4339-9833-124DD2EBA9EE}" type="datetimeFigureOut">
              <a:rPr lang="lv-LV" smtClean="0"/>
              <a:t>2015.10.29.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551-3611-4BA1-82B6-BB5C79CDF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380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20C1-DA46-4339-9833-124DD2EBA9EE}" type="datetimeFigureOut">
              <a:rPr lang="lv-LV" smtClean="0"/>
              <a:t>2015.10.29.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F551-3611-4BA1-82B6-BB5C79CDF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369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C20C1-DA46-4339-9833-124DD2EBA9EE}" type="datetimeFigureOut">
              <a:rPr lang="lv-LV" smtClean="0"/>
              <a:t>2015.10.29.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CF551-3611-4BA1-82B6-BB5C79CDF5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455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latvija.l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raksts.lv/lv/palidziba/lietotaja-rokasgramata/lietotaja-rokasgramat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vija.lv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rminss\Dropbox\Screenshots\Screenshot 2015-09-09 16.19.36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45"/>
            <a:ext cx="9144000" cy="687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905161"/>
            <a:ext cx="9144000" cy="190821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Interneta </a:t>
            </a:r>
            <a:r>
              <a:rPr lang="lv-LV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pārlūkā </a:t>
            </a: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atveriet </a:t>
            </a:r>
            <a:r>
              <a:rPr lang="lv-LV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Valsts vienoto ģeotelpiskās informācijas portālu </a:t>
            </a:r>
            <a:r>
              <a:rPr lang="lv-LV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ĢeoLatvija.lv</a:t>
            </a:r>
            <a:endParaRPr lang="lv-LV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Izvēlēties sadaļu «Teritorijas attīstības plānošana»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vēlēsieties iesniegt priekšlikumus publiskās apspriešanas laikā vai saņemt paziņojumus e-pastā par interesējošo teritorijas attīstības plānošanas </a:t>
            </a:r>
            <a:r>
              <a:rPr lang="lv-LV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dokumentu statusa izmaiņām (izstrādes uzsākšanu, nodošanu publiskai apspriešanai un apstiprināšanu), </a:t>
            </a: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nepieciešams autorizēties, izmantojot vienu no piedāvātajiem veidiem</a:t>
            </a:r>
            <a:endParaRPr lang="lv-LV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-9939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44705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6777" y="519063"/>
            <a:ext cx="1954354" cy="31764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844824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3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minss\Dropbox\Screenshots\Screenshot 2015-09-09 21.31.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229200"/>
            <a:ext cx="9144000" cy="155427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turpmāk vēlaties saņemt paziņojumus uz Latvija.lv norādīto e-pastu par interesējošo plānošanas dokumentu statusa izmaiņām (izstrādes uzsākšanu, nodošanu publiskai apspriešanai un apstiprināšanu) par konkrētu teritoriju, ērtākais veids ir atrast interesējošo adresi, piemēram, jūsu dzīves vietu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pieteikties paziņojumu saņemšanai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0192" y="468625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81844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1.a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404665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7373" y="692696"/>
            <a:ext cx="1416835" cy="21280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88132" y="4797152"/>
            <a:ext cx="1052220" cy="21280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1102" y="568267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1.b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minss\Dropbox\Screenshots\Screenshot 2015-09-09 21.32.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" y="0"/>
            <a:ext cx="9139850" cy="51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50" y="4197275"/>
            <a:ext cx="9139850" cy="261610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Brīvā tekstā aizpildiet pieraksta nosaukumu, jo tādi var būt vairāki, piemēram, arī par citiem Jūsu īpašumiem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Norādīt distanci no izvēlētā punkta, jo, piemēram, nevēlaties saņemt paziņojumus par visiem detālplānojumiem, bet tikai tiem, kas tuvāk dzīves vietai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Atķeksējiet plānošanas dokumentu veidus, piemēram, visus vietējā līmeņa (pašvaldības) dokumentus, vai tikai teritorijas plānojumus, lokālplānojumus un detālplānojumus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Saglabājiet savu izvēli</a:t>
            </a:r>
          </a:p>
          <a:p>
            <a:pPr>
              <a:spcBef>
                <a:spcPts val="600"/>
              </a:spcBef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Ja vēlaties mainīt centra punktu, turot kreisu peles pogu, pārbīdiet kursoru pa karti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1218" y="82190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4328" y="908720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6941" y="1556790"/>
            <a:ext cx="1057507" cy="41838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216" y="3429000"/>
            <a:ext cx="1128128" cy="18212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8306" y="328923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40216" y="2351293"/>
            <a:ext cx="1776200" cy="10056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8306" y="262330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1296" y="153514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1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minss\Dropbox\Screenshots\Screenshot 2015-09-09 16.21.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40" y="0"/>
            <a:ext cx="7911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842" y="836712"/>
            <a:ext cx="2565645" cy="440120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ikdienā lietojiet e-parakstu, iespējams autorizēties, izmantojot viedkarti.</a:t>
            </a:r>
          </a:p>
          <a:p>
            <a:pPr>
              <a:spcBef>
                <a:spcPts val="600"/>
              </a:spcBef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 sagatavotu interneta pārlūku, nepieciešams iepazīties un izpildīt instrukciju, kas pieejama mājas lapā </a:t>
            </a: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eParaksts.lv</a:t>
            </a:r>
            <a:endParaRPr lang="lv-LV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Izvēlaties sadaļu «Palīdzība» (1), tad «Lietotāja rokasgrāmata» (2), un atveriet instrukciju, kā sagatavot Jūsu interneta pārlūku (3)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4328" y="102311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272953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2384" y="5549668"/>
            <a:ext cx="4420096" cy="3996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8082" y="541560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1124744"/>
            <a:ext cx="659936" cy="3996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6266" y="2852936"/>
            <a:ext cx="1249670" cy="3996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0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minss\Dropbox\Screenshots\Screenshot 2015-09-09 16.22.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1" y="1"/>
            <a:ext cx="9148612" cy="51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611" y="5085184"/>
            <a:ext cx="9148612" cy="1785104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Veiciet Teritorijas attīstības plānošanas dokumentu (plānošanas dokumentu) meklēšanu:</a:t>
            </a:r>
          </a:p>
          <a:p>
            <a:pPr lvl="1">
              <a:spcBef>
                <a:spcPts val="600"/>
              </a:spcBef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Izvēloties informācijas pogu (i) un atliekot vietu kartē;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Rakstot atslēgvārdus dokumentu meklēšanas laukā, piemēram, «</a:t>
            </a:r>
            <a:r>
              <a:rPr lang="lv-LV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jūrmal</a:t>
            </a: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atrastajiem dokumentiem, izvēlaties Jums interesējošo, piemēram, «Jūrmalas teritorijas plānojuma grozījumi», kuriem notiek publiskā apspriešana (sarkanā krāsā)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996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1.a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1204" y="668093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1.b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0527" y="496259"/>
            <a:ext cx="257097" cy="2684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3759" y="265810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8224" y="764704"/>
            <a:ext cx="2555776" cy="2684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6216" y="2708920"/>
            <a:ext cx="2555776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2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minss\Dropbox\Screenshots\Screenshot 2015-09-09 16.06.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3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4164176"/>
            <a:ext cx="9143999" cy="253915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Labajā pusē iespējams lejupielādēt un apskatīt datnes, piemēram, Teritorijas izmantošanas un apbūves noteikumus, kas saistīti ar šo plānošanas dokumentu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 vieglāk pārlūkotu datnes, iespējams palielināt teksta sadaļu, turot kreiso peles pogu, un maliņu pavelkot pa kreisi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 pārvietotos pa karti, turiet peles kreiso pogu un velciet kursoru, bet lai pietuvinātu skatu, izmantojiet peles rullīti (ieteicams aplūkot karti sākot no mēroga 1: 10,000)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 atrastu konkrētu vietu kartē, iespējams meklēt pēc adreses, rakstot to adrešu logā (a), un pēc tam izvēloties no izkrītošās izvēlnes (b)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129" y="90872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0250" y="275687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769897"/>
            <a:ext cx="593172" cy="210832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6474" y="276611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568267"/>
            <a:ext cx="1080120" cy="2684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28384" y="2420888"/>
            <a:ext cx="1043608" cy="115212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940152" y="2996951"/>
            <a:ext cx="504056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372200" y="29249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2040" y="695023"/>
            <a:ext cx="1512168" cy="44452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4644" y="188640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4.a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686454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4.b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97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minss\Dropbox\Screenshots\Screenshot 2015-09-09 18.12.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64"/>
            <a:ext cx="9144000" cy="531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05064"/>
            <a:ext cx="9118642" cy="1000274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Tā kā aktuālie ģeotelpiskie dati nāk dažādiem datu avotiem, tie dažkārt pārklāj viens otru, bet tos iespējams uz brīdi atslēgt, spiežot uz «Izvēlētie dokumenti»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atslēdzot, piemēram, topogrāfisko karti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2" y="34290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500816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5104771"/>
            <a:ext cx="4896543" cy="2684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0232" y="3551821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1640" y="764705"/>
            <a:ext cx="936104" cy="22226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1856" y="645004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2679" y="5469825"/>
            <a:ext cx="9144000" cy="135421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Pirms datu pieslēgšanas atpakaļ, nepieciešams atslēgt automātisko tālummaiņu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Šādā veidā var arī salīdzināt plānošanas dokumentus, piemēram, pirms tam izvēloties arī iepriekšējo teritorijas plānojumu vai redakciju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beigās nospiediet «x»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11146" y="875836"/>
            <a:ext cx="1661253" cy="96898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9236" y="112949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42578" y="47667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02618" y="599493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6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minss\Dropbox\Screenshots\Screenshot 2015-09-09 18.51.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110"/>
            <a:ext cx="9144000" cy="53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4" y="5259104"/>
            <a:ext cx="9144000" cy="1554272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Lejupielādējiet un apskatiet Teritorijas izmantošanas un apbūs noteikumus, lai noskaidrotu interesējošās funkcionālās zonas un tās indeksa, piemēram, «P9» izmantošanas un apbūves noteikumus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plānošanas dokumenta redakcija tiek publiski apspriesta, iedzīvotājiem ir iespēja tajā piedalīties arī izmantojot portālu ĢeoLatvija.lv, spiežot «Piedalīties apspriešanā»</a:t>
            </a:r>
          </a:p>
        </p:txBody>
      </p:sp>
      <p:sp>
        <p:nvSpPr>
          <p:cNvPr id="9" name="Rectangle 8"/>
          <p:cNvSpPr/>
          <p:nvPr/>
        </p:nvSpPr>
        <p:spPr>
          <a:xfrm>
            <a:off x="8244408" y="1340768"/>
            <a:ext cx="827584" cy="2684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8384" y="2852936"/>
            <a:ext cx="1043608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6474" y="276611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2498" y="124415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6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minss\Dropbox\Screenshots\Screenshot 2015-09-09 18.52.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7033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5301208"/>
            <a:ext cx="9144001" cy="1277273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Informācijas sadaļā iespējams iegūt informāciju par publisko apspriešanu, piemēram, par pasākumu norises vietām un laikiem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Publiskās apspriešanas laikā iespējams iesniegt priekšlikumus, kā arī apskatīt iepriekš iesniegtos priekšlikumus un saņemtās atbildes no pašvaldības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4306" y="282697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4306" y="155177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1648387"/>
            <a:ext cx="1080120" cy="2684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6216" y="2398576"/>
            <a:ext cx="2555776" cy="131845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6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minss\Dropbox\Screenshots\Screenshot 2015-09-09 18.57.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645024"/>
            <a:ext cx="9144000" cy="317009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Ierakstiet priekšlikumu tam paredzētajā laukā (ja vēlaties priekšlikumam pievienot kādu datni, tad to ir iespējams izdarīt, iekopējot saiti no Jūsu izvēlēta mākoņservisa, piemēram, </a:t>
            </a:r>
            <a:r>
              <a:rPr lang="lv-LV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failiem.lv</a:t>
            </a: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priekšlikums nav vispārīgs, bet attiecināms uz konkrētu vietu, to var norādīt trijos veidos: meklējot kartē pēc adreses (skatīt iepriekš), atliekot punktu vai teritoriju kartē (brīvi zīmētu teritoriju pabeidz ar dubultklikšķi)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vēlaties mainītu savu vietas izvēli, nospiediet «Noņemt»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Pašvaldības atbildi uz Jūsu priekšlikumu saņemsiet ĢeoLatvija.lv</a:t>
            </a:r>
            <a:r>
              <a:rPr lang="lv-LV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Latvija.lv, bet variet arī atzīmēt, ka vēlaties to saņemt uz pastu (skatīt nākamā lapā, kā norādīt adresi)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Nospiediet «Iesniegt»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4306" y="214971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4306" y="155177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6216" y="1417553"/>
            <a:ext cx="2555776" cy="64329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6216" y="2167743"/>
            <a:ext cx="2555776" cy="42561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6216" y="2852936"/>
            <a:ext cx="216024" cy="21280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6216" y="3356992"/>
            <a:ext cx="1152128" cy="21280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4306" y="272850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4306" y="323256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4368" y="2622102"/>
            <a:ext cx="432048" cy="21280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7389" y="250186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9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minss\Dropbox\Screenshots\Screenshot 2015-09-09 20.24.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3"/>
            <a:ext cx="9144000" cy="43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581128"/>
            <a:ext cx="9144000" cy="1985159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vēlaties saņemt paziņojumus un pašvaldības atbildes uz Jūsu priekšlikumiem e-pastā vai uz pasta adresi, nepieciešams autorizēties Publisko pakalpojumu portālā </a:t>
            </a: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Latvija.lv</a:t>
            </a: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(identiski kā ĢeoLatvija.lv) un nokonfigurēt savu profilu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Norādiet savu e-pasta adresi un atķeksējiet, ka vēlaties to izmantot paziņojumiem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Norādiet savu pasta adresi, ja vēlaties saņemt pašvaldības atbildes uz pastu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lv-LV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Nospiediet saglabāt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8679" y="2025290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2.a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-42193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1.a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2504" y="9113"/>
            <a:ext cx="269776" cy="17952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22504" y="1484784"/>
            <a:ext cx="634885" cy="14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71800" y="2149719"/>
            <a:ext cx="936104" cy="21280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5976" y="2180401"/>
            <a:ext cx="216024" cy="18212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698" y="366782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5976" y="1800632"/>
            <a:ext cx="576064" cy="34908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34066" y="174434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608" y="3720247"/>
            <a:ext cx="720080" cy="3568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6706" y="1325959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1.b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7313" y="2025290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2.b</a:t>
            </a:r>
            <a:endParaRPr lang="lv-LV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0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799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Armīns Skudra</dc:creator>
  <cp:lastModifiedBy>Maija Pintele</cp:lastModifiedBy>
  <cp:revision>27</cp:revision>
  <dcterms:created xsi:type="dcterms:W3CDTF">2015-09-09T13:39:53Z</dcterms:created>
  <dcterms:modified xsi:type="dcterms:W3CDTF">2015-10-29T12:50:21Z</dcterms:modified>
</cp:coreProperties>
</file>